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1" r:id="rId2"/>
    <p:sldId id="266" r:id="rId3"/>
    <p:sldId id="267" r:id="rId4"/>
    <p:sldId id="268" r:id="rId5"/>
    <p:sldId id="269" r:id="rId6"/>
    <p:sldId id="271" r:id="rId7"/>
    <p:sldId id="270" r:id="rId8"/>
    <p:sldId id="273" r:id="rId9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6E55"/>
    <a:srgbClr val="2A7F62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5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2D2D9-09FA-4601-BC4E-68EDEC751E26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D7C41-D97F-47C8-B618-E869BA7D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90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8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59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86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9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94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95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2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8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3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2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7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5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9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5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4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771AC-AE4C-4383-B985-35B7B11C83E7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1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35A25BD-3ACB-4A58-BD16-E7FD1CF91D04}"/>
              </a:ext>
            </a:extLst>
          </p:cNvPr>
          <p:cNvSpPr/>
          <p:nvPr/>
        </p:nvSpPr>
        <p:spPr>
          <a:xfrm>
            <a:off x="681037" y="1950720"/>
            <a:ext cx="8543925" cy="1691639"/>
          </a:xfrm>
          <a:prstGeom prst="rect">
            <a:avLst/>
          </a:prstGeom>
          <a:solidFill>
            <a:srgbClr val="246E5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BA46D7-53B6-4109-9057-2D1BA9F36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1950721"/>
            <a:ext cx="8543924" cy="1691639"/>
          </a:xfrm>
        </p:spPr>
        <p:txBody>
          <a:bodyPr>
            <a:normAutofit/>
          </a:bodyPr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عنوان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5A9F210-6D43-4EFF-AC37-DEB747EE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8440" y="4038599"/>
            <a:ext cx="6797039" cy="169163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نام و نام خانوادگی نویسنده اول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نام و نام خانوادگی نویسنده دوم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نام و نام خانوادگی نویسنده سوم</a:t>
            </a:r>
          </a:p>
        </p:txBody>
      </p:sp>
    </p:spTree>
    <p:extLst>
      <p:ext uri="{BB962C8B-B14F-4D97-AF65-F5344CB8AC3E}">
        <p14:creationId xmlns:p14="http://schemas.microsoft.com/office/powerpoint/2010/main" val="4074962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8311B20-DE47-46FD-96F7-4DF5412F546E}"/>
              </a:ext>
            </a:extLst>
          </p:cNvPr>
          <p:cNvCxnSpPr>
            <a:cxnSpLocks/>
          </p:cNvCxnSpPr>
          <p:nvPr/>
        </p:nvCxnSpPr>
        <p:spPr>
          <a:xfrm>
            <a:off x="2327883" y="1099830"/>
            <a:ext cx="7575287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8CFEC41-6B8F-4101-8755-D634671E3BF4}"/>
              </a:ext>
            </a:extLst>
          </p:cNvPr>
          <p:cNvCxnSpPr>
            <a:cxnSpLocks/>
          </p:cNvCxnSpPr>
          <p:nvPr/>
        </p:nvCxnSpPr>
        <p:spPr>
          <a:xfrm>
            <a:off x="555042" y="932926"/>
            <a:ext cx="9350958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3">
            <a:extLst>
              <a:ext uri="{FF2B5EF4-FFF2-40B4-BE49-F238E27FC236}">
                <a16:creationId xmlns:a16="http://schemas.microsoft.com/office/drawing/2014/main" id="{8CFCC79A-91E5-4E8D-8422-3CB5403FE860}"/>
              </a:ext>
            </a:extLst>
          </p:cNvPr>
          <p:cNvSpPr txBox="1">
            <a:spLocks/>
          </p:cNvSpPr>
          <p:nvPr/>
        </p:nvSpPr>
        <p:spPr>
          <a:xfrm>
            <a:off x="531892" y="969501"/>
            <a:ext cx="1775671" cy="9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dirty="0">
                <a:cs typeface="B Titr" panose="00000700000000000000" pitchFamily="2" charset="-78"/>
              </a:rPr>
              <a:t>عنوان بخش</a:t>
            </a:r>
          </a:p>
          <a:p>
            <a:pPr rtl="1"/>
            <a:r>
              <a:rPr lang="fa-IR" sz="2000" dirty="0">
                <a:cs typeface="B Titr" panose="00000700000000000000" pitchFamily="2" charset="-78"/>
              </a:rPr>
              <a:t>(درصورت نیاز)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69601" y="4158068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69601" y="4671454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69601" y="5107507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543560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69600" y="5979126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69600" y="641469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Content Placeholder 13">
            <a:extLst>
              <a:ext uri="{FF2B5EF4-FFF2-40B4-BE49-F238E27FC236}">
                <a16:creationId xmlns:a16="http://schemas.microsoft.com/office/drawing/2014/main" id="{78C90F2F-24BA-4A9C-BA61-EDAC6FC306FF}"/>
              </a:ext>
            </a:extLst>
          </p:cNvPr>
          <p:cNvSpPr txBox="1">
            <a:spLocks/>
          </p:cNvSpPr>
          <p:nvPr/>
        </p:nvSpPr>
        <p:spPr>
          <a:xfrm>
            <a:off x="2411399" y="487483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70BA3D10-9DE0-4B01-AFC9-2B456E559E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9905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8311B20-DE47-46FD-96F7-4DF5412F546E}"/>
              </a:ext>
            </a:extLst>
          </p:cNvPr>
          <p:cNvCxnSpPr>
            <a:cxnSpLocks/>
          </p:cNvCxnSpPr>
          <p:nvPr/>
        </p:nvCxnSpPr>
        <p:spPr>
          <a:xfrm>
            <a:off x="2327883" y="1099830"/>
            <a:ext cx="7575287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8CFEC41-6B8F-4101-8755-D634671E3BF4}"/>
              </a:ext>
            </a:extLst>
          </p:cNvPr>
          <p:cNvCxnSpPr>
            <a:cxnSpLocks/>
          </p:cNvCxnSpPr>
          <p:nvPr/>
        </p:nvCxnSpPr>
        <p:spPr>
          <a:xfrm>
            <a:off x="555042" y="932926"/>
            <a:ext cx="9350958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3">
            <a:extLst>
              <a:ext uri="{FF2B5EF4-FFF2-40B4-BE49-F238E27FC236}">
                <a16:creationId xmlns:a16="http://schemas.microsoft.com/office/drawing/2014/main" id="{8CFCC79A-91E5-4E8D-8422-3CB5403FE860}"/>
              </a:ext>
            </a:extLst>
          </p:cNvPr>
          <p:cNvSpPr txBox="1">
            <a:spLocks/>
          </p:cNvSpPr>
          <p:nvPr/>
        </p:nvSpPr>
        <p:spPr>
          <a:xfrm>
            <a:off x="531892" y="969501"/>
            <a:ext cx="1775671" cy="9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dirty="0">
                <a:cs typeface="B Titr" panose="00000700000000000000" pitchFamily="2" charset="-78"/>
              </a:rPr>
              <a:t>عنوان بخش</a:t>
            </a:r>
          </a:p>
          <a:p>
            <a:pPr rtl="1"/>
            <a:r>
              <a:rPr lang="fa-IR" sz="2000" dirty="0">
                <a:cs typeface="B Titr" panose="00000700000000000000" pitchFamily="2" charset="-78"/>
              </a:rPr>
              <a:t>(درصورت نیاز)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69600" y="4594121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69600" y="4137748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69601" y="5107507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543560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69600" y="5979126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69600" y="641469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Content Placeholder 13">
            <a:extLst>
              <a:ext uri="{FF2B5EF4-FFF2-40B4-BE49-F238E27FC236}">
                <a16:creationId xmlns:a16="http://schemas.microsoft.com/office/drawing/2014/main" id="{78C90F2F-24BA-4A9C-BA61-EDAC6FC306FF}"/>
              </a:ext>
            </a:extLst>
          </p:cNvPr>
          <p:cNvSpPr txBox="1">
            <a:spLocks/>
          </p:cNvSpPr>
          <p:nvPr/>
        </p:nvSpPr>
        <p:spPr>
          <a:xfrm>
            <a:off x="2411399" y="487483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C4E2C0D4-86CD-4C7E-A598-8CF9253B8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232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8311B20-DE47-46FD-96F7-4DF5412F546E}"/>
              </a:ext>
            </a:extLst>
          </p:cNvPr>
          <p:cNvCxnSpPr>
            <a:cxnSpLocks/>
          </p:cNvCxnSpPr>
          <p:nvPr/>
        </p:nvCxnSpPr>
        <p:spPr>
          <a:xfrm>
            <a:off x="2327883" y="1099830"/>
            <a:ext cx="7575287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8CFEC41-6B8F-4101-8755-D634671E3BF4}"/>
              </a:ext>
            </a:extLst>
          </p:cNvPr>
          <p:cNvCxnSpPr>
            <a:cxnSpLocks/>
          </p:cNvCxnSpPr>
          <p:nvPr/>
        </p:nvCxnSpPr>
        <p:spPr>
          <a:xfrm>
            <a:off x="555042" y="932926"/>
            <a:ext cx="9350958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3">
            <a:extLst>
              <a:ext uri="{FF2B5EF4-FFF2-40B4-BE49-F238E27FC236}">
                <a16:creationId xmlns:a16="http://schemas.microsoft.com/office/drawing/2014/main" id="{8CFCC79A-91E5-4E8D-8422-3CB5403FE860}"/>
              </a:ext>
            </a:extLst>
          </p:cNvPr>
          <p:cNvSpPr txBox="1">
            <a:spLocks/>
          </p:cNvSpPr>
          <p:nvPr/>
        </p:nvSpPr>
        <p:spPr>
          <a:xfrm>
            <a:off x="531892" y="969501"/>
            <a:ext cx="1775671" cy="9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dirty="0">
                <a:cs typeface="B Titr" panose="00000700000000000000" pitchFamily="2" charset="-78"/>
              </a:rPr>
              <a:t>عنوان بخش</a:t>
            </a:r>
          </a:p>
          <a:p>
            <a:pPr rtl="1"/>
            <a:r>
              <a:rPr lang="fa-IR" sz="2000" dirty="0">
                <a:cs typeface="B Titr" panose="00000700000000000000" pitchFamily="2" charset="-78"/>
              </a:rPr>
              <a:t>(درصورت نیاز)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69600" y="5029687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69600" y="4147421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69600" y="4583474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543560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69600" y="5979126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69600" y="641469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Content Placeholder 13">
            <a:extLst>
              <a:ext uri="{FF2B5EF4-FFF2-40B4-BE49-F238E27FC236}">
                <a16:creationId xmlns:a16="http://schemas.microsoft.com/office/drawing/2014/main" id="{78C90F2F-24BA-4A9C-BA61-EDAC6FC306FF}"/>
              </a:ext>
            </a:extLst>
          </p:cNvPr>
          <p:cNvSpPr txBox="1">
            <a:spLocks/>
          </p:cNvSpPr>
          <p:nvPr/>
        </p:nvSpPr>
        <p:spPr>
          <a:xfrm>
            <a:off x="2411399" y="487483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07920531-5753-484C-BF57-D36810DC9A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000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8311B20-DE47-46FD-96F7-4DF5412F546E}"/>
              </a:ext>
            </a:extLst>
          </p:cNvPr>
          <p:cNvCxnSpPr>
            <a:cxnSpLocks/>
          </p:cNvCxnSpPr>
          <p:nvPr/>
        </p:nvCxnSpPr>
        <p:spPr>
          <a:xfrm>
            <a:off x="2327883" y="1099830"/>
            <a:ext cx="7575287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8CFEC41-6B8F-4101-8755-D634671E3BF4}"/>
              </a:ext>
            </a:extLst>
          </p:cNvPr>
          <p:cNvCxnSpPr>
            <a:cxnSpLocks/>
          </p:cNvCxnSpPr>
          <p:nvPr/>
        </p:nvCxnSpPr>
        <p:spPr>
          <a:xfrm>
            <a:off x="555042" y="932926"/>
            <a:ext cx="9350958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3">
            <a:extLst>
              <a:ext uri="{FF2B5EF4-FFF2-40B4-BE49-F238E27FC236}">
                <a16:creationId xmlns:a16="http://schemas.microsoft.com/office/drawing/2014/main" id="{8CFCC79A-91E5-4E8D-8422-3CB5403FE860}"/>
              </a:ext>
            </a:extLst>
          </p:cNvPr>
          <p:cNvSpPr txBox="1">
            <a:spLocks/>
          </p:cNvSpPr>
          <p:nvPr/>
        </p:nvSpPr>
        <p:spPr>
          <a:xfrm>
            <a:off x="531892" y="969501"/>
            <a:ext cx="1775671" cy="9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dirty="0">
                <a:cs typeface="B Titr" panose="00000700000000000000" pitchFamily="2" charset="-78"/>
              </a:rPr>
              <a:t>عنوان بخش</a:t>
            </a:r>
          </a:p>
          <a:p>
            <a:pPr rtl="1"/>
            <a:r>
              <a:rPr lang="fa-IR" sz="2000" dirty="0">
                <a:cs typeface="B Titr" panose="00000700000000000000" pitchFamily="2" charset="-78"/>
              </a:rPr>
              <a:t>(درصورت نیاز)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79760" y="5466227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59440" y="4159529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59440" y="459558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030661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69600" y="5979126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69600" y="641469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Content Placeholder 13">
            <a:extLst>
              <a:ext uri="{FF2B5EF4-FFF2-40B4-BE49-F238E27FC236}">
                <a16:creationId xmlns:a16="http://schemas.microsoft.com/office/drawing/2014/main" id="{78C90F2F-24BA-4A9C-BA61-EDAC6FC306FF}"/>
              </a:ext>
            </a:extLst>
          </p:cNvPr>
          <p:cNvSpPr txBox="1">
            <a:spLocks/>
          </p:cNvSpPr>
          <p:nvPr/>
        </p:nvSpPr>
        <p:spPr>
          <a:xfrm>
            <a:off x="2411399" y="487483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6796F2E2-9AE5-46B6-B0F6-0F4AA01288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0085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8311B20-DE47-46FD-96F7-4DF5412F546E}"/>
              </a:ext>
            </a:extLst>
          </p:cNvPr>
          <p:cNvCxnSpPr>
            <a:cxnSpLocks/>
          </p:cNvCxnSpPr>
          <p:nvPr/>
        </p:nvCxnSpPr>
        <p:spPr>
          <a:xfrm>
            <a:off x="2327883" y="1099830"/>
            <a:ext cx="7575287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8CFEC41-6B8F-4101-8755-D634671E3BF4}"/>
              </a:ext>
            </a:extLst>
          </p:cNvPr>
          <p:cNvCxnSpPr>
            <a:cxnSpLocks/>
          </p:cNvCxnSpPr>
          <p:nvPr/>
        </p:nvCxnSpPr>
        <p:spPr>
          <a:xfrm>
            <a:off x="555042" y="932926"/>
            <a:ext cx="9350958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3">
            <a:extLst>
              <a:ext uri="{FF2B5EF4-FFF2-40B4-BE49-F238E27FC236}">
                <a16:creationId xmlns:a16="http://schemas.microsoft.com/office/drawing/2014/main" id="{8CFCC79A-91E5-4E8D-8422-3CB5403FE860}"/>
              </a:ext>
            </a:extLst>
          </p:cNvPr>
          <p:cNvSpPr txBox="1">
            <a:spLocks/>
          </p:cNvSpPr>
          <p:nvPr/>
        </p:nvSpPr>
        <p:spPr>
          <a:xfrm>
            <a:off x="531892" y="969501"/>
            <a:ext cx="1775671" cy="9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dirty="0">
                <a:cs typeface="B Titr" panose="00000700000000000000" pitchFamily="2" charset="-78"/>
              </a:rPr>
              <a:t>عنوان بخش</a:t>
            </a:r>
          </a:p>
          <a:p>
            <a:pPr rtl="1"/>
            <a:r>
              <a:rPr lang="fa-IR" sz="2000" dirty="0">
                <a:cs typeface="B Titr" panose="00000700000000000000" pitchFamily="2" charset="-78"/>
              </a:rPr>
              <a:t>(درصورت نیاز)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79760" y="5904754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59440" y="4159529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59440" y="459558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030661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79760" y="5465740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69600" y="641469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Content Placeholder 13">
            <a:extLst>
              <a:ext uri="{FF2B5EF4-FFF2-40B4-BE49-F238E27FC236}">
                <a16:creationId xmlns:a16="http://schemas.microsoft.com/office/drawing/2014/main" id="{78C90F2F-24BA-4A9C-BA61-EDAC6FC306FF}"/>
              </a:ext>
            </a:extLst>
          </p:cNvPr>
          <p:cNvSpPr txBox="1">
            <a:spLocks/>
          </p:cNvSpPr>
          <p:nvPr/>
        </p:nvSpPr>
        <p:spPr>
          <a:xfrm>
            <a:off x="2411399" y="487483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26AFA9FA-5E8B-4DE6-8595-142D66734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9545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8311B20-DE47-46FD-96F7-4DF5412F546E}"/>
              </a:ext>
            </a:extLst>
          </p:cNvPr>
          <p:cNvCxnSpPr>
            <a:cxnSpLocks/>
          </p:cNvCxnSpPr>
          <p:nvPr/>
        </p:nvCxnSpPr>
        <p:spPr>
          <a:xfrm>
            <a:off x="2327883" y="1099830"/>
            <a:ext cx="7575287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8CFEC41-6B8F-4101-8755-D634671E3BF4}"/>
              </a:ext>
            </a:extLst>
          </p:cNvPr>
          <p:cNvCxnSpPr>
            <a:cxnSpLocks/>
          </p:cNvCxnSpPr>
          <p:nvPr/>
        </p:nvCxnSpPr>
        <p:spPr>
          <a:xfrm>
            <a:off x="555042" y="932926"/>
            <a:ext cx="9350958" cy="0"/>
          </a:xfrm>
          <a:prstGeom prst="line">
            <a:avLst/>
          </a:prstGeom>
          <a:ln w="28575">
            <a:solidFill>
              <a:srgbClr val="2A7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3">
            <a:extLst>
              <a:ext uri="{FF2B5EF4-FFF2-40B4-BE49-F238E27FC236}">
                <a16:creationId xmlns:a16="http://schemas.microsoft.com/office/drawing/2014/main" id="{8CFCC79A-91E5-4E8D-8422-3CB5403FE860}"/>
              </a:ext>
            </a:extLst>
          </p:cNvPr>
          <p:cNvSpPr txBox="1">
            <a:spLocks/>
          </p:cNvSpPr>
          <p:nvPr/>
        </p:nvSpPr>
        <p:spPr>
          <a:xfrm>
            <a:off x="531892" y="969501"/>
            <a:ext cx="1775671" cy="9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dirty="0">
                <a:cs typeface="B Titr" panose="00000700000000000000" pitchFamily="2" charset="-78"/>
              </a:rPr>
              <a:t>عنوان بخش</a:t>
            </a:r>
          </a:p>
          <a:p>
            <a:pPr rtl="1"/>
            <a:r>
              <a:rPr lang="fa-IR" sz="2000" dirty="0">
                <a:cs typeface="B Titr" panose="00000700000000000000" pitchFamily="2" charset="-78"/>
              </a:rPr>
              <a:t>(درصورت نیاز)</a:t>
            </a:r>
            <a:endParaRPr lang="en-US" sz="2000" dirty="0">
              <a:cs typeface="B Titr" panose="00000700000000000000" pitchFamily="2" charset="-78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79760" y="6336872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59440" y="4159529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59440" y="459558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030661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79760" y="5465740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79760" y="5890659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46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Content Placeholder 13">
            <a:extLst>
              <a:ext uri="{FF2B5EF4-FFF2-40B4-BE49-F238E27FC236}">
                <a16:creationId xmlns:a16="http://schemas.microsoft.com/office/drawing/2014/main" id="{78C90F2F-24BA-4A9C-BA61-EDAC6FC306FF}"/>
              </a:ext>
            </a:extLst>
          </p:cNvPr>
          <p:cNvSpPr txBox="1">
            <a:spLocks/>
          </p:cNvSpPr>
          <p:nvPr/>
        </p:nvSpPr>
        <p:spPr>
          <a:xfrm>
            <a:off x="2411399" y="487483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416D86C3-0446-4F0C-90BD-AAFCD38312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5817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67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229</Words>
  <Application>Microsoft Office PowerPoint</Application>
  <PresentationFormat>A4 Paper (210x297 mm)</PresentationFormat>
  <Paragraphs>70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IPT Lotus</vt:lpstr>
      <vt:lpstr>Office Theme</vt:lpstr>
      <vt:lpstr>عنوان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Fatemeh Jam</dc:creator>
  <cp:lastModifiedBy>Digi Max</cp:lastModifiedBy>
  <cp:revision>37</cp:revision>
  <dcterms:created xsi:type="dcterms:W3CDTF">2022-10-24T08:17:34Z</dcterms:created>
  <dcterms:modified xsi:type="dcterms:W3CDTF">2023-02-27T09:30:24Z</dcterms:modified>
</cp:coreProperties>
</file>